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7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21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2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5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9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66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63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58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86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2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266F-2D5D-4551-9089-62029BE2FB3C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A947-DEB3-431F-A8AC-06E933D42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95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11284E9-A6CB-4083-8393-B072605F3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9883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F4781F9-51B3-4781-9F27-FC069A53D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54755"/>
            <a:ext cx="9144000" cy="30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0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菊地 宏行</dc:creator>
  <cp:lastModifiedBy>菊地 宏行</cp:lastModifiedBy>
  <cp:revision>2</cp:revision>
  <dcterms:created xsi:type="dcterms:W3CDTF">2022-10-19T07:15:01Z</dcterms:created>
  <dcterms:modified xsi:type="dcterms:W3CDTF">2022-10-19T07:22:02Z</dcterms:modified>
</cp:coreProperties>
</file>